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60" r:id="rId3"/>
  </p:sldIdLst>
  <p:sldSz cx="2052638" cy="3311525"/>
  <p:notesSz cx="6858000" cy="9144000"/>
  <p:defaultTextStyle>
    <a:defPPr>
      <a:defRPr lang="en-US"/>
    </a:defPPr>
    <a:lvl1pPr marL="0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1pPr>
    <a:lvl2pPr marL="153235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2pPr>
    <a:lvl3pPr marL="306471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3pPr>
    <a:lvl4pPr marL="459705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4pPr>
    <a:lvl5pPr marL="612940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5pPr>
    <a:lvl6pPr marL="766175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6pPr>
    <a:lvl7pPr marL="919410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7pPr>
    <a:lvl8pPr marL="1072645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8pPr>
    <a:lvl9pPr marL="1225880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44" userDrawn="1">
          <p15:clr>
            <a:srgbClr val="A4A3A4"/>
          </p15:clr>
        </p15:guide>
        <p15:guide id="2" pos="6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92" autoAdjust="0"/>
    <p:restoredTop sz="62250" autoAdjust="0"/>
  </p:normalViewPr>
  <p:slideViewPr>
    <p:cSldViewPr showGuides="1">
      <p:cViewPr varScale="1">
        <p:scale>
          <a:sx n="144" d="100"/>
          <a:sy n="144" d="100"/>
        </p:scale>
        <p:origin x="4374" y="114"/>
      </p:cViewPr>
      <p:guideLst>
        <p:guide orient="horz" pos="1044"/>
        <p:guide pos="6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4EE0A-A6DD-4076-89E6-B4BC4DDAEA2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6963" y="685800"/>
            <a:ext cx="21240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724A7-4AA6-4FC0-87CA-79E5FD4414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827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1pPr>
    <a:lvl2pPr marL="153235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2pPr>
    <a:lvl3pPr marL="306471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3pPr>
    <a:lvl4pPr marL="459705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4pPr>
    <a:lvl5pPr marL="612940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5pPr>
    <a:lvl6pPr marL="766175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6pPr>
    <a:lvl7pPr marL="919410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7pPr>
    <a:lvl8pPr marL="1072645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8pPr>
    <a:lvl9pPr marL="1225880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6963" y="685800"/>
            <a:ext cx="212407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GUIDELINE (Please Read)</a:t>
            </a:r>
            <a:b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----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BLACK LINE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Bleeding Size: 92 x 57mm  </a:t>
            </a:r>
            <a:r>
              <a:rPr kumimoji="0" lang="en-US" sz="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(Extend your background design to this edge, all 4 sides)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 LINE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Actual S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ize: 89 x 54mm  (Product Size. Anything left beyond this box will be cut off)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GREEN LINE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Safe Zone: 86 x 51mm  (Keep all your important contents (text, images, logos, </a:t>
            </a:r>
            <a:r>
              <a:rPr kumimoji="0" lang="en-US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etc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within this area)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Size: try to have minimum font size of 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7pts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remove the guideline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before send to us.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en-GB" sz="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PowerPoint works strictly in RGB</a:t>
            </a:r>
            <a:r>
              <a:rPr lang="en-GB" sz="4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while printing goes by CMYK. Thus, the printing product </a:t>
            </a:r>
            <a:r>
              <a:rPr lang="en-GB" sz="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may result</a:t>
            </a:r>
            <a:r>
              <a:rPr lang="en-GB" sz="4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GB" sz="4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</a:t>
            </a:r>
            <a:r>
              <a:rPr lang="en-GB" sz="4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differences.</a:t>
            </a: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convert </a:t>
            </a:r>
            <a:r>
              <a:rPr kumimoji="0" lang="en-US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Powerpoint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PDF and send both </a:t>
            </a:r>
            <a:r>
              <a:rPr kumimoji="0" lang="en-US" sz="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Powerpoint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PDF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us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724A7-4AA6-4FC0-87CA-79E5FD44140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165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6963" y="685800"/>
            <a:ext cx="212407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GUIDELINE (Please Read)</a:t>
            </a:r>
            <a:b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----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BLACK LINE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Bleeding Size: 92 x 57mm  </a:t>
            </a:r>
            <a:r>
              <a:rPr kumimoji="0" lang="en-US" sz="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(Extend your background design to this edge, all 4 sides)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 LINE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Actual S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ize: 89 x 54mm  (Product Size. Anything left beyond this box will be cut off)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GREEN LINE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Safe Zone: 86 x 51mm  (Keep all your important contents (text, images, logos, </a:t>
            </a:r>
            <a:r>
              <a:rPr kumimoji="0" lang="en-US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etc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within this area)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Size: try to have minimum font size of 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7pts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remove the guideline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before send to us.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en-GB" sz="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PowerPoint works strictly in RGB</a:t>
            </a:r>
            <a:r>
              <a:rPr lang="en-GB" sz="4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while printing goes by CMYK. Thus, the printing product </a:t>
            </a:r>
            <a:r>
              <a:rPr lang="en-GB" sz="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may result</a:t>
            </a:r>
            <a:r>
              <a:rPr lang="en-GB" sz="4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GB" sz="4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</a:t>
            </a:r>
            <a:r>
              <a:rPr lang="en-GB" sz="4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differences.</a:t>
            </a: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convert </a:t>
            </a:r>
            <a:r>
              <a:rPr kumimoji="0" lang="en-US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Powerpoint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PDF and send both </a:t>
            </a:r>
            <a:r>
              <a:rPr kumimoji="0" lang="en-US" sz="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Powerpoint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PDF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us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724A7-4AA6-4FC0-87CA-79E5FD44140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827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948" y="1028721"/>
            <a:ext cx="1744743" cy="7098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7896" y="1876532"/>
            <a:ext cx="1436847" cy="84627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44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89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34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79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24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69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13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58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239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416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9174" y="39097"/>
            <a:ext cx="167133" cy="8301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061" y="39097"/>
            <a:ext cx="467902" cy="8301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974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252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145" y="2127964"/>
            <a:ext cx="1744743" cy="657706"/>
          </a:xfrm>
        </p:spPr>
        <p:txBody>
          <a:bodyPr anchor="t"/>
          <a:lstStyle>
            <a:lvl1pPr algn="l">
              <a:defRPr sz="2091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145" y="1403568"/>
            <a:ext cx="1744743" cy="724395"/>
          </a:xfrm>
        </p:spPr>
        <p:txBody>
          <a:bodyPr anchor="b"/>
          <a:lstStyle>
            <a:lvl1pPr marL="0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1pPr>
            <a:lvl2pPr marL="244838" indent="0">
              <a:buNone/>
              <a:defRPr sz="966">
                <a:solidFill>
                  <a:schemeClr val="tx1">
                    <a:tint val="75000"/>
                  </a:schemeClr>
                </a:solidFill>
              </a:defRPr>
            </a:lvl2pPr>
            <a:lvl3pPr marL="489674" indent="0">
              <a:buNone/>
              <a:defRPr sz="803">
                <a:solidFill>
                  <a:schemeClr val="tx1">
                    <a:tint val="75000"/>
                  </a:schemeClr>
                </a:solidFill>
              </a:defRPr>
            </a:lvl3pPr>
            <a:lvl4pPr marL="734511" indent="0">
              <a:buNone/>
              <a:defRPr sz="803">
                <a:solidFill>
                  <a:schemeClr val="tx1">
                    <a:tint val="75000"/>
                  </a:schemeClr>
                </a:solidFill>
              </a:defRPr>
            </a:lvl4pPr>
            <a:lvl5pPr marL="979349" indent="0">
              <a:buNone/>
              <a:defRPr sz="803">
                <a:solidFill>
                  <a:schemeClr val="tx1">
                    <a:tint val="75000"/>
                  </a:schemeClr>
                </a:solidFill>
              </a:defRPr>
            </a:lvl5pPr>
            <a:lvl6pPr marL="1224183" indent="0">
              <a:buNone/>
              <a:defRPr sz="803">
                <a:solidFill>
                  <a:schemeClr val="tx1">
                    <a:tint val="75000"/>
                  </a:schemeClr>
                </a:solidFill>
              </a:defRPr>
            </a:lvl6pPr>
            <a:lvl7pPr marL="1469021" indent="0">
              <a:buNone/>
              <a:defRPr sz="803">
                <a:solidFill>
                  <a:schemeClr val="tx1">
                    <a:tint val="75000"/>
                  </a:schemeClr>
                </a:solidFill>
              </a:defRPr>
            </a:lvl7pPr>
            <a:lvl8pPr marL="1713857" indent="0">
              <a:buNone/>
              <a:defRPr sz="803">
                <a:solidFill>
                  <a:schemeClr val="tx1">
                    <a:tint val="75000"/>
                  </a:schemeClr>
                </a:solidFill>
              </a:defRPr>
            </a:lvl8pPr>
            <a:lvl9pPr marL="1958695" indent="0">
              <a:buNone/>
              <a:defRPr sz="8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51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061" y="226901"/>
            <a:ext cx="317518" cy="642375"/>
          </a:xfrm>
        </p:spPr>
        <p:txBody>
          <a:bodyPr/>
          <a:lstStyle>
            <a:lvl1pPr>
              <a:defRPr sz="1447"/>
            </a:lvl1pPr>
            <a:lvl2pPr>
              <a:defRPr sz="1287"/>
            </a:lvl2pPr>
            <a:lvl3pPr>
              <a:defRPr sz="1126"/>
            </a:lvl3pPr>
            <a:lvl4pPr>
              <a:defRPr sz="966"/>
            </a:lvl4pPr>
            <a:lvl5pPr>
              <a:defRPr sz="966"/>
            </a:lvl5pPr>
            <a:lvl6pPr>
              <a:defRPr sz="966"/>
            </a:lvl6pPr>
            <a:lvl7pPr>
              <a:defRPr sz="966"/>
            </a:lvl7pPr>
            <a:lvl8pPr>
              <a:defRPr sz="966"/>
            </a:lvl8pPr>
            <a:lvl9pPr>
              <a:defRPr sz="96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789" y="226901"/>
            <a:ext cx="317518" cy="642375"/>
          </a:xfrm>
        </p:spPr>
        <p:txBody>
          <a:bodyPr/>
          <a:lstStyle>
            <a:lvl1pPr>
              <a:defRPr sz="1447"/>
            </a:lvl1pPr>
            <a:lvl2pPr>
              <a:defRPr sz="1287"/>
            </a:lvl2pPr>
            <a:lvl3pPr>
              <a:defRPr sz="1126"/>
            </a:lvl3pPr>
            <a:lvl4pPr>
              <a:defRPr sz="966"/>
            </a:lvl4pPr>
            <a:lvl5pPr>
              <a:defRPr sz="966"/>
            </a:lvl5pPr>
            <a:lvl6pPr>
              <a:defRPr sz="966"/>
            </a:lvl6pPr>
            <a:lvl7pPr>
              <a:defRPr sz="966"/>
            </a:lvl7pPr>
            <a:lvl8pPr>
              <a:defRPr sz="966"/>
            </a:lvl8pPr>
            <a:lvl9pPr>
              <a:defRPr sz="96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491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632" y="132616"/>
            <a:ext cx="1847375" cy="55192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632" y="741260"/>
            <a:ext cx="906938" cy="308922"/>
          </a:xfrm>
        </p:spPr>
        <p:txBody>
          <a:bodyPr anchor="b"/>
          <a:lstStyle>
            <a:lvl1pPr marL="0" indent="0">
              <a:buNone/>
              <a:defRPr sz="1287" b="1"/>
            </a:lvl1pPr>
            <a:lvl2pPr marL="244838" indent="0">
              <a:buNone/>
              <a:defRPr sz="1126" b="1"/>
            </a:lvl2pPr>
            <a:lvl3pPr marL="489674" indent="0">
              <a:buNone/>
              <a:defRPr sz="966" b="1"/>
            </a:lvl3pPr>
            <a:lvl4pPr marL="734511" indent="0">
              <a:buNone/>
              <a:defRPr sz="803" b="1"/>
            </a:lvl4pPr>
            <a:lvl5pPr marL="979349" indent="0">
              <a:buNone/>
              <a:defRPr sz="803" b="1"/>
            </a:lvl5pPr>
            <a:lvl6pPr marL="1224183" indent="0">
              <a:buNone/>
              <a:defRPr sz="803" b="1"/>
            </a:lvl6pPr>
            <a:lvl7pPr marL="1469021" indent="0">
              <a:buNone/>
              <a:defRPr sz="803" b="1"/>
            </a:lvl7pPr>
            <a:lvl8pPr marL="1713857" indent="0">
              <a:buNone/>
              <a:defRPr sz="803" b="1"/>
            </a:lvl8pPr>
            <a:lvl9pPr marL="1958695" indent="0">
              <a:buNone/>
              <a:defRPr sz="80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632" y="1050185"/>
            <a:ext cx="906938" cy="1907960"/>
          </a:xfrm>
        </p:spPr>
        <p:txBody>
          <a:bodyPr/>
          <a:lstStyle>
            <a:lvl1pPr>
              <a:defRPr sz="1287"/>
            </a:lvl1pPr>
            <a:lvl2pPr>
              <a:defRPr sz="1126"/>
            </a:lvl2pPr>
            <a:lvl3pPr>
              <a:defRPr sz="966"/>
            </a:lvl3pPr>
            <a:lvl4pPr>
              <a:defRPr sz="803"/>
            </a:lvl4pPr>
            <a:lvl5pPr>
              <a:defRPr sz="803"/>
            </a:lvl5pPr>
            <a:lvl6pPr>
              <a:defRPr sz="803"/>
            </a:lvl6pPr>
            <a:lvl7pPr>
              <a:defRPr sz="803"/>
            </a:lvl7pPr>
            <a:lvl8pPr>
              <a:defRPr sz="803"/>
            </a:lvl8pPr>
            <a:lvl9pPr>
              <a:defRPr sz="80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42713" y="741260"/>
            <a:ext cx="907294" cy="308922"/>
          </a:xfrm>
        </p:spPr>
        <p:txBody>
          <a:bodyPr anchor="b"/>
          <a:lstStyle>
            <a:lvl1pPr marL="0" indent="0">
              <a:buNone/>
              <a:defRPr sz="1287" b="1"/>
            </a:lvl1pPr>
            <a:lvl2pPr marL="244838" indent="0">
              <a:buNone/>
              <a:defRPr sz="1126" b="1"/>
            </a:lvl2pPr>
            <a:lvl3pPr marL="489674" indent="0">
              <a:buNone/>
              <a:defRPr sz="966" b="1"/>
            </a:lvl3pPr>
            <a:lvl4pPr marL="734511" indent="0">
              <a:buNone/>
              <a:defRPr sz="803" b="1"/>
            </a:lvl4pPr>
            <a:lvl5pPr marL="979349" indent="0">
              <a:buNone/>
              <a:defRPr sz="803" b="1"/>
            </a:lvl5pPr>
            <a:lvl6pPr marL="1224183" indent="0">
              <a:buNone/>
              <a:defRPr sz="803" b="1"/>
            </a:lvl6pPr>
            <a:lvl7pPr marL="1469021" indent="0">
              <a:buNone/>
              <a:defRPr sz="803" b="1"/>
            </a:lvl7pPr>
            <a:lvl8pPr marL="1713857" indent="0">
              <a:buNone/>
              <a:defRPr sz="803" b="1"/>
            </a:lvl8pPr>
            <a:lvl9pPr marL="1958695" indent="0">
              <a:buNone/>
              <a:defRPr sz="80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42713" y="1050185"/>
            <a:ext cx="907294" cy="1907960"/>
          </a:xfrm>
        </p:spPr>
        <p:txBody>
          <a:bodyPr/>
          <a:lstStyle>
            <a:lvl1pPr>
              <a:defRPr sz="1287"/>
            </a:lvl1pPr>
            <a:lvl2pPr>
              <a:defRPr sz="1126"/>
            </a:lvl2pPr>
            <a:lvl3pPr>
              <a:defRPr sz="966"/>
            </a:lvl3pPr>
            <a:lvl4pPr>
              <a:defRPr sz="803"/>
            </a:lvl4pPr>
            <a:lvl5pPr>
              <a:defRPr sz="803"/>
            </a:lvl5pPr>
            <a:lvl6pPr>
              <a:defRPr sz="803"/>
            </a:lvl6pPr>
            <a:lvl7pPr>
              <a:defRPr sz="803"/>
            </a:lvl7pPr>
            <a:lvl8pPr>
              <a:defRPr sz="803"/>
            </a:lvl8pPr>
            <a:lvl9pPr>
              <a:defRPr sz="80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33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277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926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632" y="131849"/>
            <a:ext cx="675304" cy="561118"/>
          </a:xfrm>
        </p:spPr>
        <p:txBody>
          <a:bodyPr anchor="b"/>
          <a:lstStyle>
            <a:lvl1pPr algn="l">
              <a:defRPr sz="1126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526" y="131851"/>
            <a:ext cx="1147481" cy="2826294"/>
          </a:xfrm>
        </p:spPr>
        <p:txBody>
          <a:bodyPr/>
          <a:lstStyle>
            <a:lvl1pPr>
              <a:defRPr sz="1770"/>
            </a:lvl1pPr>
            <a:lvl2pPr>
              <a:defRPr sz="1447"/>
            </a:lvl2pPr>
            <a:lvl3pPr>
              <a:defRPr sz="1287"/>
            </a:lvl3pPr>
            <a:lvl4pPr>
              <a:defRPr sz="1126"/>
            </a:lvl4pPr>
            <a:lvl5pPr>
              <a:defRPr sz="1126"/>
            </a:lvl5pPr>
            <a:lvl6pPr>
              <a:defRPr sz="1126"/>
            </a:lvl6pPr>
            <a:lvl7pPr>
              <a:defRPr sz="1126"/>
            </a:lvl7pPr>
            <a:lvl8pPr>
              <a:defRPr sz="1126"/>
            </a:lvl8pPr>
            <a:lvl9pPr>
              <a:defRPr sz="112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632" y="692968"/>
            <a:ext cx="675304" cy="2265176"/>
          </a:xfrm>
        </p:spPr>
        <p:txBody>
          <a:bodyPr/>
          <a:lstStyle>
            <a:lvl1pPr marL="0" indent="0">
              <a:buNone/>
              <a:defRPr sz="803"/>
            </a:lvl1pPr>
            <a:lvl2pPr marL="244838" indent="0">
              <a:buNone/>
              <a:defRPr sz="644"/>
            </a:lvl2pPr>
            <a:lvl3pPr marL="489674" indent="0">
              <a:buNone/>
              <a:defRPr sz="482"/>
            </a:lvl3pPr>
            <a:lvl4pPr marL="734511" indent="0">
              <a:buNone/>
              <a:defRPr sz="482"/>
            </a:lvl4pPr>
            <a:lvl5pPr marL="979349" indent="0">
              <a:buNone/>
              <a:defRPr sz="482"/>
            </a:lvl5pPr>
            <a:lvl6pPr marL="1224183" indent="0">
              <a:buNone/>
              <a:defRPr sz="482"/>
            </a:lvl6pPr>
            <a:lvl7pPr marL="1469021" indent="0">
              <a:buNone/>
              <a:defRPr sz="482"/>
            </a:lvl7pPr>
            <a:lvl8pPr marL="1713857" indent="0">
              <a:buNone/>
              <a:defRPr sz="482"/>
            </a:lvl8pPr>
            <a:lvl9pPr marL="1958695" indent="0">
              <a:buNone/>
              <a:defRPr sz="48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207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3" y="2318068"/>
            <a:ext cx="1231583" cy="273661"/>
          </a:xfrm>
        </p:spPr>
        <p:txBody>
          <a:bodyPr anchor="b"/>
          <a:lstStyle>
            <a:lvl1pPr algn="l">
              <a:defRPr sz="1126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2333" y="295893"/>
            <a:ext cx="1231583" cy="1986915"/>
          </a:xfrm>
        </p:spPr>
        <p:txBody>
          <a:bodyPr/>
          <a:lstStyle>
            <a:lvl1pPr marL="0" indent="0">
              <a:buNone/>
              <a:defRPr sz="1770"/>
            </a:lvl1pPr>
            <a:lvl2pPr marL="244838" indent="0">
              <a:buNone/>
              <a:defRPr sz="1447"/>
            </a:lvl2pPr>
            <a:lvl3pPr marL="489674" indent="0">
              <a:buNone/>
              <a:defRPr sz="1287"/>
            </a:lvl3pPr>
            <a:lvl4pPr marL="734511" indent="0">
              <a:buNone/>
              <a:defRPr sz="1126"/>
            </a:lvl4pPr>
            <a:lvl5pPr marL="979349" indent="0">
              <a:buNone/>
              <a:defRPr sz="1126"/>
            </a:lvl5pPr>
            <a:lvl6pPr marL="1224183" indent="0">
              <a:buNone/>
              <a:defRPr sz="1126"/>
            </a:lvl6pPr>
            <a:lvl7pPr marL="1469021" indent="0">
              <a:buNone/>
              <a:defRPr sz="1126"/>
            </a:lvl7pPr>
            <a:lvl8pPr marL="1713857" indent="0">
              <a:buNone/>
              <a:defRPr sz="1126"/>
            </a:lvl8pPr>
            <a:lvl9pPr marL="1958695" indent="0">
              <a:buNone/>
              <a:defRPr sz="1126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2333" y="2591730"/>
            <a:ext cx="1231583" cy="388644"/>
          </a:xfrm>
        </p:spPr>
        <p:txBody>
          <a:bodyPr/>
          <a:lstStyle>
            <a:lvl1pPr marL="0" indent="0">
              <a:buNone/>
              <a:defRPr sz="803"/>
            </a:lvl1pPr>
            <a:lvl2pPr marL="244838" indent="0">
              <a:buNone/>
              <a:defRPr sz="644"/>
            </a:lvl2pPr>
            <a:lvl3pPr marL="489674" indent="0">
              <a:buNone/>
              <a:defRPr sz="482"/>
            </a:lvl3pPr>
            <a:lvl4pPr marL="734511" indent="0">
              <a:buNone/>
              <a:defRPr sz="482"/>
            </a:lvl4pPr>
            <a:lvl5pPr marL="979349" indent="0">
              <a:buNone/>
              <a:defRPr sz="482"/>
            </a:lvl5pPr>
            <a:lvl6pPr marL="1224183" indent="0">
              <a:buNone/>
              <a:defRPr sz="482"/>
            </a:lvl6pPr>
            <a:lvl7pPr marL="1469021" indent="0">
              <a:buNone/>
              <a:defRPr sz="482"/>
            </a:lvl7pPr>
            <a:lvl8pPr marL="1713857" indent="0">
              <a:buNone/>
              <a:defRPr sz="482"/>
            </a:lvl8pPr>
            <a:lvl9pPr marL="1958695" indent="0">
              <a:buNone/>
              <a:defRPr sz="48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949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632" y="132616"/>
            <a:ext cx="1847375" cy="551922"/>
          </a:xfrm>
          <a:prstGeom prst="rect">
            <a:avLst/>
          </a:prstGeom>
        </p:spPr>
        <p:txBody>
          <a:bodyPr vert="horz" lIns="30440" tIns="15220" rIns="30440" bIns="152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632" y="772689"/>
            <a:ext cx="1847375" cy="2185453"/>
          </a:xfrm>
          <a:prstGeom prst="rect">
            <a:avLst/>
          </a:prstGeom>
        </p:spPr>
        <p:txBody>
          <a:bodyPr vert="horz" lIns="30440" tIns="15220" rIns="30440" bIns="152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633" y="3069293"/>
            <a:ext cx="478949" cy="176308"/>
          </a:xfrm>
          <a:prstGeom prst="rect">
            <a:avLst/>
          </a:prstGeom>
        </p:spPr>
        <p:txBody>
          <a:bodyPr vert="horz" lIns="30440" tIns="15220" rIns="30440" bIns="15220" rtlCol="0" anchor="ctr"/>
          <a:lstStyle>
            <a:lvl1pPr algn="l">
              <a:defRPr sz="6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1318" y="3069293"/>
            <a:ext cx="650002" cy="176308"/>
          </a:xfrm>
          <a:prstGeom prst="rect">
            <a:avLst/>
          </a:prstGeom>
        </p:spPr>
        <p:txBody>
          <a:bodyPr vert="horz" lIns="30440" tIns="15220" rIns="30440" bIns="15220" rtlCol="0" anchor="ctr"/>
          <a:lstStyle>
            <a:lvl1pPr algn="ctr">
              <a:defRPr sz="6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71058" y="3069293"/>
            <a:ext cx="478949" cy="176308"/>
          </a:xfrm>
          <a:prstGeom prst="rect">
            <a:avLst/>
          </a:prstGeom>
        </p:spPr>
        <p:txBody>
          <a:bodyPr vert="horz" lIns="30440" tIns="15220" rIns="30440" bIns="15220" rtlCol="0" anchor="ctr"/>
          <a:lstStyle>
            <a:lvl1pPr algn="r">
              <a:defRPr sz="6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237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89674" rtl="0" eaLnBrk="1" latinLnBrk="0" hangingPunct="1">
        <a:spcBef>
          <a:spcPct val="0"/>
        </a:spcBef>
        <a:buNone/>
        <a:defRPr sz="24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3627" indent="-183627" algn="l" defTabSz="489674" rtl="0" eaLnBrk="1" latinLnBrk="0" hangingPunct="1">
        <a:spcBef>
          <a:spcPct val="20000"/>
        </a:spcBef>
        <a:buFont typeface="Arial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1pPr>
      <a:lvl2pPr marL="397861" indent="-153023" algn="l" defTabSz="489674" rtl="0" eaLnBrk="1" latinLnBrk="0" hangingPunct="1">
        <a:spcBef>
          <a:spcPct val="20000"/>
        </a:spcBef>
        <a:buFont typeface="Arial" pitchFamily="34" charset="0"/>
        <a:buChar char="–"/>
        <a:defRPr sz="1447" kern="1200">
          <a:solidFill>
            <a:schemeClr val="tx1"/>
          </a:solidFill>
          <a:latin typeface="+mn-lt"/>
          <a:ea typeface="+mn-ea"/>
          <a:cs typeface="+mn-cs"/>
        </a:defRPr>
      </a:lvl2pPr>
      <a:lvl3pPr marL="612092" indent="-122419" algn="l" defTabSz="489674" rtl="0" eaLnBrk="1" latinLnBrk="0" hangingPunct="1">
        <a:spcBef>
          <a:spcPct val="20000"/>
        </a:spcBef>
        <a:buFont typeface="Arial" pitchFamily="34" charset="0"/>
        <a:buChar char="•"/>
        <a:defRPr sz="1287" kern="1200">
          <a:solidFill>
            <a:schemeClr val="tx1"/>
          </a:solidFill>
          <a:latin typeface="+mn-lt"/>
          <a:ea typeface="+mn-ea"/>
          <a:cs typeface="+mn-cs"/>
        </a:defRPr>
      </a:lvl3pPr>
      <a:lvl4pPr marL="856930" indent="-122419" algn="l" defTabSz="489674" rtl="0" eaLnBrk="1" latinLnBrk="0" hangingPunct="1">
        <a:spcBef>
          <a:spcPct val="20000"/>
        </a:spcBef>
        <a:buFont typeface="Arial" pitchFamily="34" charset="0"/>
        <a:buChar char="–"/>
        <a:defRPr sz="1126" kern="1200">
          <a:solidFill>
            <a:schemeClr val="tx1"/>
          </a:solidFill>
          <a:latin typeface="+mn-lt"/>
          <a:ea typeface="+mn-ea"/>
          <a:cs typeface="+mn-cs"/>
        </a:defRPr>
      </a:lvl4pPr>
      <a:lvl5pPr marL="1101765" indent="-122419" algn="l" defTabSz="489674" rtl="0" eaLnBrk="1" latinLnBrk="0" hangingPunct="1">
        <a:spcBef>
          <a:spcPct val="20000"/>
        </a:spcBef>
        <a:buFont typeface="Arial" pitchFamily="34" charset="0"/>
        <a:buChar char="»"/>
        <a:defRPr sz="1126" kern="1200">
          <a:solidFill>
            <a:schemeClr val="tx1"/>
          </a:solidFill>
          <a:latin typeface="+mn-lt"/>
          <a:ea typeface="+mn-ea"/>
          <a:cs typeface="+mn-cs"/>
        </a:defRPr>
      </a:lvl5pPr>
      <a:lvl6pPr marL="1346602" indent="-122419" algn="l" defTabSz="489674" rtl="0" eaLnBrk="1" latinLnBrk="0" hangingPunct="1">
        <a:spcBef>
          <a:spcPct val="20000"/>
        </a:spcBef>
        <a:buFont typeface="Arial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6pPr>
      <a:lvl7pPr marL="1591440" indent="-122419" algn="l" defTabSz="489674" rtl="0" eaLnBrk="1" latinLnBrk="0" hangingPunct="1">
        <a:spcBef>
          <a:spcPct val="20000"/>
        </a:spcBef>
        <a:buFont typeface="Arial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7pPr>
      <a:lvl8pPr marL="1836276" indent="-122419" algn="l" defTabSz="489674" rtl="0" eaLnBrk="1" latinLnBrk="0" hangingPunct="1">
        <a:spcBef>
          <a:spcPct val="20000"/>
        </a:spcBef>
        <a:buFont typeface="Arial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8pPr>
      <a:lvl9pPr marL="2081113" indent="-122419" algn="l" defTabSz="489674" rtl="0" eaLnBrk="1" latinLnBrk="0" hangingPunct="1">
        <a:spcBef>
          <a:spcPct val="20000"/>
        </a:spcBef>
        <a:buFont typeface="Arial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9674" rtl="0" eaLnBrk="1" latinLnBrk="0" hangingPunct="1">
        <a:defRPr sz="966" kern="1200">
          <a:solidFill>
            <a:schemeClr val="tx1"/>
          </a:solidFill>
          <a:latin typeface="+mn-lt"/>
          <a:ea typeface="+mn-ea"/>
          <a:cs typeface="+mn-cs"/>
        </a:defRPr>
      </a:lvl1pPr>
      <a:lvl2pPr marL="244838" algn="l" defTabSz="489674" rtl="0" eaLnBrk="1" latinLnBrk="0" hangingPunct="1">
        <a:defRPr sz="966" kern="1200">
          <a:solidFill>
            <a:schemeClr val="tx1"/>
          </a:solidFill>
          <a:latin typeface="+mn-lt"/>
          <a:ea typeface="+mn-ea"/>
          <a:cs typeface="+mn-cs"/>
        </a:defRPr>
      </a:lvl2pPr>
      <a:lvl3pPr marL="489674" algn="l" defTabSz="489674" rtl="0" eaLnBrk="1" latinLnBrk="0" hangingPunct="1">
        <a:defRPr sz="966" kern="1200">
          <a:solidFill>
            <a:schemeClr val="tx1"/>
          </a:solidFill>
          <a:latin typeface="+mn-lt"/>
          <a:ea typeface="+mn-ea"/>
          <a:cs typeface="+mn-cs"/>
        </a:defRPr>
      </a:lvl3pPr>
      <a:lvl4pPr marL="734511" algn="l" defTabSz="489674" rtl="0" eaLnBrk="1" latinLnBrk="0" hangingPunct="1">
        <a:defRPr sz="966" kern="1200">
          <a:solidFill>
            <a:schemeClr val="tx1"/>
          </a:solidFill>
          <a:latin typeface="+mn-lt"/>
          <a:ea typeface="+mn-ea"/>
          <a:cs typeface="+mn-cs"/>
        </a:defRPr>
      </a:lvl4pPr>
      <a:lvl5pPr marL="979349" algn="l" defTabSz="489674" rtl="0" eaLnBrk="1" latinLnBrk="0" hangingPunct="1">
        <a:defRPr sz="966" kern="1200">
          <a:solidFill>
            <a:schemeClr val="tx1"/>
          </a:solidFill>
          <a:latin typeface="+mn-lt"/>
          <a:ea typeface="+mn-ea"/>
          <a:cs typeface="+mn-cs"/>
        </a:defRPr>
      </a:lvl5pPr>
      <a:lvl6pPr marL="1224183" algn="l" defTabSz="489674" rtl="0" eaLnBrk="1" latinLnBrk="0" hangingPunct="1">
        <a:defRPr sz="966" kern="1200">
          <a:solidFill>
            <a:schemeClr val="tx1"/>
          </a:solidFill>
          <a:latin typeface="+mn-lt"/>
          <a:ea typeface="+mn-ea"/>
          <a:cs typeface="+mn-cs"/>
        </a:defRPr>
      </a:lvl6pPr>
      <a:lvl7pPr marL="1469021" algn="l" defTabSz="489674" rtl="0" eaLnBrk="1" latinLnBrk="0" hangingPunct="1">
        <a:defRPr sz="966" kern="1200">
          <a:solidFill>
            <a:schemeClr val="tx1"/>
          </a:solidFill>
          <a:latin typeface="+mn-lt"/>
          <a:ea typeface="+mn-ea"/>
          <a:cs typeface="+mn-cs"/>
        </a:defRPr>
      </a:lvl7pPr>
      <a:lvl8pPr marL="1713857" algn="l" defTabSz="489674" rtl="0" eaLnBrk="1" latinLnBrk="0" hangingPunct="1">
        <a:defRPr sz="966" kern="1200">
          <a:solidFill>
            <a:schemeClr val="tx1"/>
          </a:solidFill>
          <a:latin typeface="+mn-lt"/>
          <a:ea typeface="+mn-ea"/>
          <a:cs typeface="+mn-cs"/>
        </a:defRPr>
      </a:lvl8pPr>
      <a:lvl9pPr marL="1958695" algn="l" defTabSz="489674" rtl="0" eaLnBrk="1" latinLnBrk="0" hangingPunct="1">
        <a:defRPr sz="9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" y="0"/>
            <a:ext cx="2050281" cy="331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" y="0"/>
            <a:ext cx="2050281" cy="331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00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12</Words>
  <Application>Microsoft Office PowerPoint</Application>
  <PresentationFormat>Custom</PresentationFormat>
  <Paragraphs>20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OEM</cp:lastModifiedBy>
  <cp:revision>20</cp:revision>
  <dcterms:created xsi:type="dcterms:W3CDTF">2016-10-11T03:26:53Z</dcterms:created>
  <dcterms:modified xsi:type="dcterms:W3CDTF">2020-02-13T02:27:50Z</dcterms:modified>
</cp:coreProperties>
</file>