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3311525" cy="2052638"/>
  <p:notesSz cx="6858000" cy="9144000"/>
  <p:defaultTextStyle>
    <a:defPPr>
      <a:defRPr lang="en-US"/>
    </a:defPPr>
    <a:lvl1pPr marL="0" algn="l" defTabSz="306471" rtl="0" eaLnBrk="1" latinLnBrk="0" hangingPunct="1">
      <a:defRPr sz="604" kern="1200">
        <a:solidFill>
          <a:schemeClr val="tx1"/>
        </a:solidFill>
        <a:latin typeface="+mn-lt"/>
        <a:ea typeface="+mn-ea"/>
        <a:cs typeface="+mn-cs"/>
      </a:defRPr>
    </a:lvl1pPr>
    <a:lvl2pPr marL="153235" algn="l" defTabSz="306471" rtl="0" eaLnBrk="1" latinLnBrk="0" hangingPunct="1">
      <a:defRPr sz="604" kern="1200">
        <a:solidFill>
          <a:schemeClr val="tx1"/>
        </a:solidFill>
        <a:latin typeface="+mn-lt"/>
        <a:ea typeface="+mn-ea"/>
        <a:cs typeface="+mn-cs"/>
      </a:defRPr>
    </a:lvl2pPr>
    <a:lvl3pPr marL="306471" algn="l" defTabSz="306471" rtl="0" eaLnBrk="1" latinLnBrk="0" hangingPunct="1">
      <a:defRPr sz="604" kern="1200">
        <a:solidFill>
          <a:schemeClr val="tx1"/>
        </a:solidFill>
        <a:latin typeface="+mn-lt"/>
        <a:ea typeface="+mn-ea"/>
        <a:cs typeface="+mn-cs"/>
      </a:defRPr>
    </a:lvl3pPr>
    <a:lvl4pPr marL="459705" algn="l" defTabSz="306471" rtl="0" eaLnBrk="1" latinLnBrk="0" hangingPunct="1">
      <a:defRPr sz="604" kern="1200">
        <a:solidFill>
          <a:schemeClr val="tx1"/>
        </a:solidFill>
        <a:latin typeface="+mn-lt"/>
        <a:ea typeface="+mn-ea"/>
        <a:cs typeface="+mn-cs"/>
      </a:defRPr>
    </a:lvl4pPr>
    <a:lvl5pPr marL="612940" algn="l" defTabSz="306471" rtl="0" eaLnBrk="1" latinLnBrk="0" hangingPunct="1">
      <a:defRPr sz="604" kern="1200">
        <a:solidFill>
          <a:schemeClr val="tx1"/>
        </a:solidFill>
        <a:latin typeface="+mn-lt"/>
        <a:ea typeface="+mn-ea"/>
        <a:cs typeface="+mn-cs"/>
      </a:defRPr>
    </a:lvl5pPr>
    <a:lvl6pPr marL="766175" algn="l" defTabSz="306471" rtl="0" eaLnBrk="1" latinLnBrk="0" hangingPunct="1">
      <a:defRPr sz="604" kern="1200">
        <a:solidFill>
          <a:schemeClr val="tx1"/>
        </a:solidFill>
        <a:latin typeface="+mn-lt"/>
        <a:ea typeface="+mn-ea"/>
        <a:cs typeface="+mn-cs"/>
      </a:defRPr>
    </a:lvl6pPr>
    <a:lvl7pPr marL="919410" algn="l" defTabSz="306471" rtl="0" eaLnBrk="1" latinLnBrk="0" hangingPunct="1">
      <a:defRPr sz="604" kern="1200">
        <a:solidFill>
          <a:schemeClr val="tx1"/>
        </a:solidFill>
        <a:latin typeface="+mn-lt"/>
        <a:ea typeface="+mn-ea"/>
        <a:cs typeface="+mn-cs"/>
      </a:defRPr>
    </a:lvl7pPr>
    <a:lvl8pPr marL="1072645" algn="l" defTabSz="306471" rtl="0" eaLnBrk="1" latinLnBrk="0" hangingPunct="1">
      <a:defRPr sz="604" kern="1200">
        <a:solidFill>
          <a:schemeClr val="tx1"/>
        </a:solidFill>
        <a:latin typeface="+mn-lt"/>
        <a:ea typeface="+mn-ea"/>
        <a:cs typeface="+mn-cs"/>
      </a:defRPr>
    </a:lvl8pPr>
    <a:lvl9pPr marL="1225880" algn="l" defTabSz="306471" rtl="0" eaLnBrk="1" latinLnBrk="0" hangingPunct="1">
      <a:defRPr sz="6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47" userDrawn="1">
          <p15:clr>
            <a:srgbClr val="A4A3A4"/>
          </p15:clr>
        </p15:guide>
        <p15:guide id="2" pos="104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43" autoAdjust="0"/>
    <p:restoredTop sz="62250" autoAdjust="0"/>
  </p:normalViewPr>
  <p:slideViewPr>
    <p:cSldViewPr showGuides="1">
      <p:cViewPr varScale="1">
        <p:scale>
          <a:sx n="223" d="100"/>
          <a:sy n="223" d="100"/>
        </p:scale>
        <p:origin x="2844" y="174"/>
      </p:cViewPr>
      <p:guideLst>
        <p:guide orient="horz" pos="647"/>
        <p:guide pos="104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4EE0A-A6DD-4076-89E6-B4BC4DDAEA2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63575" y="685800"/>
            <a:ext cx="55308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724A7-4AA6-4FC0-87CA-79E5FD4414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827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06471" rtl="0" eaLnBrk="1" latinLnBrk="0" hangingPunct="1">
      <a:defRPr sz="403" kern="1200">
        <a:solidFill>
          <a:schemeClr val="tx1"/>
        </a:solidFill>
        <a:latin typeface="+mn-lt"/>
        <a:ea typeface="+mn-ea"/>
        <a:cs typeface="+mn-cs"/>
      </a:defRPr>
    </a:lvl1pPr>
    <a:lvl2pPr marL="153235" algn="l" defTabSz="306471" rtl="0" eaLnBrk="1" latinLnBrk="0" hangingPunct="1">
      <a:defRPr sz="403" kern="1200">
        <a:solidFill>
          <a:schemeClr val="tx1"/>
        </a:solidFill>
        <a:latin typeface="+mn-lt"/>
        <a:ea typeface="+mn-ea"/>
        <a:cs typeface="+mn-cs"/>
      </a:defRPr>
    </a:lvl2pPr>
    <a:lvl3pPr marL="306471" algn="l" defTabSz="306471" rtl="0" eaLnBrk="1" latinLnBrk="0" hangingPunct="1">
      <a:defRPr sz="403" kern="1200">
        <a:solidFill>
          <a:schemeClr val="tx1"/>
        </a:solidFill>
        <a:latin typeface="+mn-lt"/>
        <a:ea typeface="+mn-ea"/>
        <a:cs typeface="+mn-cs"/>
      </a:defRPr>
    </a:lvl3pPr>
    <a:lvl4pPr marL="459705" algn="l" defTabSz="306471" rtl="0" eaLnBrk="1" latinLnBrk="0" hangingPunct="1">
      <a:defRPr sz="403" kern="1200">
        <a:solidFill>
          <a:schemeClr val="tx1"/>
        </a:solidFill>
        <a:latin typeface="+mn-lt"/>
        <a:ea typeface="+mn-ea"/>
        <a:cs typeface="+mn-cs"/>
      </a:defRPr>
    </a:lvl4pPr>
    <a:lvl5pPr marL="612940" algn="l" defTabSz="306471" rtl="0" eaLnBrk="1" latinLnBrk="0" hangingPunct="1">
      <a:defRPr sz="403" kern="1200">
        <a:solidFill>
          <a:schemeClr val="tx1"/>
        </a:solidFill>
        <a:latin typeface="+mn-lt"/>
        <a:ea typeface="+mn-ea"/>
        <a:cs typeface="+mn-cs"/>
      </a:defRPr>
    </a:lvl5pPr>
    <a:lvl6pPr marL="766175" algn="l" defTabSz="306471" rtl="0" eaLnBrk="1" latinLnBrk="0" hangingPunct="1">
      <a:defRPr sz="403" kern="1200">
        <a:solidFill>
          <a:schemeClr val="tx1"/>
        </a:solidFill>
        <a:latin typeface="+mn-lt"/>
        <a:ea typeface="+mn-ea"/>
        <a:cs typeface="+mn-cs"/>
      </a:defRPr>
    </a:lvl6pPr>
    <a:lvl7pPr marL="919410" algn="l" defTabSz="306471" rtl="0" eaLnBrk="1" latinLnBrk="0" hangingPunct="1">
      <a:defRPr sz="403" kern="1200">
        <a:solidFill>
          <a:schemeClr val="tx1"/>
        </a:solidFill>
        <a:latin typeface="+mn-lt"/>
        <a:ea typeface="+mn-ea"/>
        <a:cs typeface="+mn-cs"/>
      </a:defRPr>
    </a:lvl7pPr>
    <a:lvl8pPr marL="1072645" algn="l" defTabSz="306471" rtl="0" eaLnBrk="1" latinLnBrk="0" hangingPunct="1">
      <a:defRPr sz="403" kern="1200">
        <a:solidFill>
          <a:schemeClr val="tx1"/>
        </a:solidFill>
        <a:latin typeface="+mn-lt"/>
        <a:ea typeface="+mn-ea"/>
        <a:cs typeface="+mn-cs"/>
      </a:defRPr>
    </a:lvl8pPr>
    <a:lvl9pPr marL="1225880" algn="l" defTabSz="306471" rtl="0" eaLnBrk="1" latinLnBrk="0" hangingPunct="1">
      <a:defRPr sz="4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63575" y="685800"/>
            <a:ext cx="55308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GUIDELINE (Please Read)</a:t>
            </a:r>
            <a:b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----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BLACK LINE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Bleeding Size: 92 x 57mm  </a:t>
            </a:r>
            <a:r>
              <a:rPr kumimoji="0" lang="en-US" sz="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(Extend your background design to this edge, all 4 sides)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 LINE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Actual S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ize: 89 x 54mm  (Product Size. Anything left beyond this box will be cut off)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GREEN LINE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Safe Zone: 86 x 51mm  (Keep all your important contents (text, images, logos, </a:t>
            </a:r>
            <a:r>
              <a:rPr kumimoji="0" lang="en-US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etc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within this area)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Size: try to have minimum font size of 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7pts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Please 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remove the guideline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before send to us.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en-GB" sz="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PowerPoint works strictly in RGB</a:t>
            </a:r>
            <a:r>
              <a:rPr lang="en-GB" sz="4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while printing goes by CMYK. Thus, the printing product </a:t>
            </a:r>
            <a:r>
              <a:rPr lang="en-GB" sz="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may result</a:t>
            </a:r>
            <a:r>
              <a:rPr lang="en-GB" sz="4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GB" sz="4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color</a:t>
            </a:r>
            <a:r>
              <a:rPr lang="en-GB" sz="4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differences.</a:t>
            </a:r>
            <a:endParaRPr kumimoji="0" lang="en-US" sz="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Please convert </a:t>
            </a:r>
            <a:r>
              <a:rPr kumimoji="0" lang="en-US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Powerpoint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PDF and send both </a:t>
            </a:r>
            <a:r>
              <a:rPr kumimoji="0" lang="en-US" sz="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Powerpoint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PDF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us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0" lang="en-US" sz="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724A7-4AA6-4FC0-87CA-79E5FD44140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165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63575" y="685800"/>
            <a:ext cx="55308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GUIDELINE (Please Read)</a:t>
            </a:r>
            <a:b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----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BLACK LINE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Bleeding Size: 92 x </a:t>
            </a:r>
            <a:r>
              <a:rPr kumimoji="0" lang="en-US" altLang="zh-CN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57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mm  </a:t>
            </a:r>
            <a:r>
              <a:rPr kumimoji="0" lang="en-US" sz="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(Extend your background design to this edge, all 4 sides)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 LINE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Actual S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ize: 89 x 54mm  (Product Size. Anything left beyond this box will be cut off)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GREEN LINE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Safe Zone: 86 x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r>
              <a:rPr kumimoji="0" lang="en-US" altLang="zh-CN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mm 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(Keep all your important contents (text, images, logos, </a:t>
            </a:r>
            <a:r>
              <a:rPr kumimoji="0" lang="en-US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etc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within this area)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Size: try to have minimum font size of 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7pts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Please 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remove the guideline 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before send to us.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en-GB" sz="3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PowerPoint works strictly in RGB</a:t>
            </a:r>
            <a:r>
              <a:rPr lang="en-GB" sz="3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while printing goes by CMYK. Thus, the printing product </a:t>
            </a:r>
            <a:r>
              <a:rPr lang="en-GB" sz="3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may result</a:t>
            </a:r>
            <a:r>
              <a:rPr lang="en-GB" sz="3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GB" sz="3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color</a:t>
            </a:r>
            <a:r>
              <a:rPr lang="en-GB" sz="3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differences.</a:t>
            </a:r>
            <a:endParaRPr kumimoji="0" lang="en-US" sz="7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Please convert </a:t>
            </a:r>
            <a:r>
              <a:rPr kumimoji="0" lang="en-US" sz="7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Powerpoint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PDF and send both </a:t>
            </a:r>
            <a:r>
              <a:rPr kumimoji="0" lang="en-US" sz="7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Powerpoint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PDF </a:t>
            </a: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us</a:t>
            </a: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0" lang="en-US" sz="7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724A7-4AA6-4FC0-87CA-79E5FD44140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165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8365" y="637649"/>
            <a:ext cx="2814797" cy="43998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729" y="1163162"/>
            <a:ext cx="2318068" cy="5245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1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3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55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07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58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105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62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140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239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416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9851" y="24234"/>
            <a:ext cx="269636" cy="51458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791" y="24234"/>
            <a:ext cx="754867" cy="51458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974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252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588" y="1319011"/>
            <a:ext cx="2814797" cy="407677"/>
          </a:xfrm>
        </p:spPr>
        <p:txBody>
          <a:bodyPr anchor="t"/>
          <a:lstStyle>
            <a:lvl1pPr algn="l">
              <a:defRPr sz="1296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1588" y="869997"/>
            <a:ext cx="2814797" cy="449014"/>
          </a:xfrm>
        </p:spPr>
        <p:txBody>
          <a:bodyPr anchor="b"/>
          <a:lstStyle>
            <a:lvl1pPr marL="0" indent="0">
              <a:buNone/>
              <a:defRPr sz="698">
                <a:solidFill>
                  <a:schemeClr val="tx1">
                    <a:tint val="75000"/>
                  </a:schemeClr>
                </a:solidFill>
              </a:defRPr>
            </a:lvl1pPr>
            <a:lvl2pPr marL="151762" indent="0">
              <a:buNone/>
              <a:defRPr sz="599">
                <a:solidFill>
                  <a:schemeClr val="tx1">
                    <a:tint val="75000"/>
                  </a:schemeClr>
                </a:solidFill>
              </a:defRPr>
            </a:lvl2pPr>
            <a:lvl3pPr marL="303523" indent="0">
              <a:buNone/>
              <a:defRPr sz="498">
                <a:solidFill>
                  <a:schemeClr val="tx1">
                    <a:tint val="75000"/>
                  </a:schemeClr>
                </a:solidFill>
              </a:defRPr>
            </a:lvl3pPr>
            <a:lvl4pPr marL="455285" indent="0">
              <a:buNone/>
              <a:defRPr sz="498">
                <a:solidFill>
                  <a:schemeClr val="tx1">
                    <a:tint val="75000"/>
                  </a:schemeClr>
                </a:solidFill>
              </a:defRPr>
            </a:lvl4pPr>
            <a:lvl5pPr marL="607047" indent="0">
              <a:buNone/>
              <a:defRPr sz="498">
                <a:solidFill>
                  <a:schemeClr val="tx1">
                    <a:tint val="75000"/>
                  </a:schemeClr>
                </a:solidFill>
              </a:defRPr>
            </a:lvl5pPr>
            <a:lvl6pPr marL="758807" indent="0">
              <a:buNone/>
              <a:defRPr sz="498">
                <a:solidFill>
                  <a:schemeClr val="tx1">
                    <a:tint val="75000"/>
                  </a:schemeClr>
                </a:solidFill>
              </a:defRPr>
            </a:lvl6pPr>
            <a:lvl7pPr marL="910569" indent="0">
              <a:buNone/>
              <a:defRPr sz="498">
                <a:solidFill>
                  <a:schemeClr val="tx1">
                    <a:tint val="75000"/>
                  </a:schemeClr>
                </a:solidFill>
              </a:defRPr>
            </a:lvl7pPr>
            <a:lvl8pPr marL="1062330" indent="0">
              <a:buNone/>
              <a:defRPr sz="498">
                <a:solidFill>
                  <a:schemeClr val="tx1">
                    <a:tint val="75000"/>
                  </a:schemeClr>
                </a:solidFill>
              </a:defRPr>
            </a:lvl8pPr>
            <a:lvl9pPr marL="1214092" indent="0">
              <a:buNone/>
              <a:defRPr sz="4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51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791" y="140644"/>
            <a:ext cx="512252" cy="398174"/>
          </a:xfrm>
        </p:spPr>
        <p:txBody>
          <a:bodyPr/>
          <a:lstStyle>
            <a:lvl1pPr>
              <a:defRPr sz="897"/>
            </a:lvl1pPr>
            <a:lvl2pPr>
              <a:defRPr sz="798"/>
            </a:lvl2pPr>
            <a:lvl3pPr>
              <a:defRPr sz="698"/>
            </a:lvl3pPr>
            <a:lvl4pPr>
              <a:defRPr sz="599"/>
            </a:lvl4pPr>
            <a:lvl5pPr>
              <a:defRPr sz="599"/>
            </a:lvl5pPr>
            <a:lvl6pPr>
              <a:defRPr sz="599"/>
            </a:lvl6pPr>
            <a:lvl7pPr>
              <a:defRPr sz="599"/>
            </a:lvl7pPr>
            <a:lvl8pPr>
              <a:defRPr sz="599"/>
            </a:lvl8pPr>
            <a:lvl9pPr>
              <a:defRPr sz="5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235" y="140644"/>
            <a:ext cx="512252" cy="398174"/>
          </a:xfrm>
        </p:spPr>
        <p:txBody>
          <a:bodyPr/>
          <a:lstStyle>
            <a:lvl1pPr>
              <a:defRPr sz="897"/>
            </a:lvl1pPr>
            <a:lvl2pPr>
              <a:defRPr sz="798"/>
            </a:lvl2pPr>
            <a:lvl3pPr>
              <a:defRPr sz="698"/>
            </a:lvl3pPr>
            <a:lvl4pPr>
              <a:defRPr sz="599"/>
            </a:lvl4pPr>
            <a:lvl5pPr>
              <a:defRPr sz="599"/>
            </a:lvl5pPr>
            <a:lvl6pPr>
              <a:defRPr sz="599"/>
            </a:lvl6pPr>
            <a:lvl7pPr>
              <a:defRPr sz="599"/>
            </a:lvl7pPr>
            <a:lvl8pPr>
              <a:defRPr sz="599"/>
            </a:lvl8pPr>
            <a:lvl9pPr>
              <a:defRPr sz="5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491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577" y="82201"/>
            <a:ext cx="2980373" cy="34210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576" y="459468"/>
            <a:ext cx="1463165" cy="191484"/>
          </a:xfrm>
        </p:spPr>
        <p:txBody>
          <a:bodyPr anchor="b"/>
          <a:lstStyle>
            <a:lvl1pPr marL="0" indent="0">
              <a:buNone/>
              <a:defRPr sz="798" b="1"/>
            </a:lvl1pPr>
            <a:lvl2pPr marL="151762" indent="0">
              <a:buNone/>
              <a:defRPr sz="698" b="1"/>
            </a:lvl2pPr>
            <a:lvl3pPr marL="303523" indent="0">
              <a:buNone/>
              <a:defRPr sz="599" b="1"/>
            </a:lvl3pPr>
            <a:lvl4pPr marL="455285" indent="0">
              <a:buNone/>
              <a:defRPr sz="498" b="1"/>
            </a:lvl4pPr>
            <a:lvl5pPr marL="607047" indent="0">
              <a:buNone/>
              <a:defRPr sz="498" b="1"/>
            </a:lvl5pPr>
            <a:lvl6pPr marL="758807" indent="0">
              <a:buNone/>
              <a:defRPr sz="498" b="1"/>
            </a:lvl6pPr>
            <a:lvl7pPr marL="910569" indent="0">
              <a:buNone/>
              <a:defRPr sz="498" b="1"/>
            </a:lvl7pPr>
            <a:lvl8pPr marL="1062330" indent="0">
              <a:buNone/>
              <a:defRPr sz="498" b="1"/>
            </a:lvl8pPr>
            <a:lvl9pPr marL="1214092" indent="0">
              <a:buNone/>
              <a:defRPr sz="498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576" y="650953"/>
            <a:ext cx="1463165" cy="1182643"/>
          </a:xfrm>
        </p:spPr>
        <p:txBody>
          <a:bodyPr/>
          <a:lstStyle>
            <a:lvl1pPr>
              <a:defRPr sz="798"/>
            </a:lvl1pPr>
            <a:lvl2pPr>
              <a:defRPr sz="698"/>
            </a:lvl2pPr>
            <a:lvl3pPr>
              <a:defRPr sz="599"/>
            </a:lvl3pPr>
            <a:lvl4pPr>
              <a:defRPr sz="498"/>
            </a:lvl4pPr>
            <a:lvl5pPr>
              <a:defRPr sz="498"/>
            </a:lvl5pPr>
            <a:lvl6pPr>
              <a:defRPr sz="498"/>
            </a:lvl6pPr>
            <a:lvl7pPr>
              <a:defRPr sz="498"/>
            </a:lvl7pPr>
            <a:lvl8pPr>
              <a:defRPr sz="498"/>
            </a:lvl8pPr>
            <a:lvl9pPr>
              <a:defRPr sz="49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82210" y="459468"/>
            <a:ext cx="1463740" cy="191484"/>
          </a:xfrm>
        </p:spPr>
        <p:txBody>
          <a:bodyPr anchor="b"/>
          <a:lstStyle>
            <a:lvl1pPr marL="0" indent="0">
              <a:buNone/>
              <a:defRPr sz="798" b="1"/>
            </a:lvl1pPr>
            <a:lvl2pPr marL="151762" indent="0">
              <a:buNone/>
              <a:defRPr sz="698" b="1"/>
            </a:lvl2pPr>
            <a:lvl3pPr marL="303523" indent="0">
              <a:buNone/>
              <a:defRPr sz="599" b="1"/>
            </a:lvl3pPr>
            <a:lvl4pPr marL="455285" indent="0">
              <a:buNone/>
              <a:defRPr sz="498" b="1"/>
            </a:lvl4pPr>
            <a:lvl5pPr marL="607047" indent="0">
              <a:buNone/>
              <a:defRPr sz="498" b="1"/>
            </a:lvl5pPr>
            <a:lvl6pPr marL="758807" indent="0">
              <a:buNone/>
              <a:defRPr sz="498" b="1"/>
            </a:lvl6pPr>
            <a:lvl7pPr marL="910569" indent="0">
              <a:buNone/>
              <a:defRPr sz="498" b="1"/>
            </a:lvl7pPr>
            <a:lvl8pPr marL="1062330" indent="0">
              <a:buNone/>
              <a:defRPr sz="498" b="1"/>
            </a:lvl8pPr>
            <a:lvl9pPr marL="1214092" indent="0">
              <a:buNone/>
              <a:defRPr sz="498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82210" y="650953"/>
            <a:ext cx="1463740" cy="1182643"/>
          </a:xfrm>
        </p:spPr>
        <p:txBody>
          <a:bodyPr/>
          <a:lstStyle>
            <a:lvl1pPr>
              <a:defRPr sz="798"/>
            </a:lvl1pPr>
            <a:lvl2pPr>
              <a:defRPr sz="698"/>
            </a:lvl2pPr>
            <a:lvl3pPr>
              <a:defRPr sz="599"/>
            </a:lvl3pPr>
            <a:lvl4pPr>
              <a:defRPr sz="498"/>
            </a:lvl4pPr>
            <a:lvl5pPr>
              <a:defRPr sz="498"/>
            </a:lvl5pPr>
            <a:lvl6pPr>
              <a:defRPr sz="498"/>
            </a:lvl6pPr>
            <a:lvl7pPr>
              <a:defRPr sz="498"/>
            </a:lvl7pPr>
            <a:lvl8pPr>
              <a:defRPr sz="498"/>
            </a:lvl8pPr>
            <a:lvl9pPr>
              <a:defRPr sz="49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33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277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926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576" y="81726"/>
            <a:ext cx="1089469" cy="347807"/>
          </a:xfrm>
        </p:spPr>
        <p:txBody>
          <a:bodyPr anchor="b"/>
          <a:lstStyle>
            <a:lvl1pPr algn="l">
              <a:defRPr sz="698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4716" y="81727"/>
            <a:ext cx="1851234" cy="1751869"/>
          </a:xfrm>
        </p:spPr>
        <p:txBody>
          <a:bodyPr/>
          <a:lstStyle>
            <a:lvl1pPr>
              <a:defRPr sz="1097"/>
            </a:lvl1pPr>
            <a:lvl2pPr>
              <a:defRPr sz="897"/>
            </a:lvl2pPr>
            <a:lvl3pPr>
              <a:defRPr sz="798"/>
            </a:lvl3pPr>
            <a:lvl4pPr>
              <a:defRPr sz="698"/>
            </a:lvl4pPr>
            <a:lvl5pPr>
              <a:defRPr sz="698"/>
            </a:lvl5pPr>
            <a:lvl6pPr>
              <a:defRPr sz="698"/>
            </a:lvl6pPr>
            <a:lvl7pPr>
              <a:defRPr sz="698"/>
            </a:lvl7pPr>
            <a:lvl8pPr>
              <a:defRPr sz="698"/>
            </a:lvl8pPr>
            <a:lvl9pPr>
              <a:defRPr sz="69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5576" y="429534"/>
            <a:ext cx="1089469" cy="1404062"/>
          </a:xfrm>
        </p:spPr>
        <p:txBody>
          <a:bodyPr/>
          <a:lstStyle>
            <a:lvl1pPr marL="0" indent="0">
              <a:buNone/>
              <a:defRPr sz="498"/>
            </a:lvl1pPr>
            <a:lvl2pPr marL="151762" indent="0">
              <a:buNone/>
              <a:defRPr sz="399"/>
            </a:lvl2pPr>
            <a:lvl3pPr marL="303523" indent="0">
              <a:buNone/>
              <a:defRPr sz="299"/>
            </a:lvl3pPr>
            <a:lvl4pPr marL="455285" indent="0">
              <a:buNone/>
              <a:defRPr sz="299"/>
            </a:lvl4pPr>
            <a:lvl5pPr marL="607047" indent="0">
              <a:buNone/>
              <a:defRPr sz="299"/>
            </a:lvl5pPr>
            <a:lvl6pPr marL="758807" indent="0">
              <a:buNone/>
              <a:defRPr sz="299"/>
            </a:lvl6pPr>
            <a:lvl7pPr marL="910569" indent="0">
              <a:buNone/>
              <a:defRPr sz="299"/>
            </a:lvl7pPr>
            <a:lvl8pPr marL="1062330" indent="0">
              <a:buNone/>
              <a:defRPr sz="299"/>
            </a:lvl8pPr>
            <a:lvl9pPr marL="1214092" indent="0">
              <a:buNone/>
              <a:defRPr sz="29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207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084" y="1436847"/>
            <a:ext cx="1986915" cy="169628"/>
          </a:xfrm>
        </p:spPr>
        <p:txBody>
          <a:bodyPr anchor="b"/>
          <a:lstStyle>
            <a:lvl1pPr algn="l">
              <a:defRPr sz="698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9084" y="183408"/>
            <a:ext cx="1986915" cy="1231583"/>
          </a:xfrm>
        </p:spPr>
        <p:txBody>
          <a:bodyPr/>
          <a:lstStyle>
            <a:lvl1pPr marL="0" indent="0">
              <a:buNone/>
              <a:defRPr sz="1097"/>
            </a:lvl1pPr>
            <a:lvl2pPr marL="151762" indent="0">
              <a:buNone/>
              <a:defRPr sz="897"/>
            </a:lvl2pPr>
            <a:lvl3pPr marL="303523" indent="0">
              <a:buNone/>
              <a:defRPr sz="798"/>
            </a:lvl3pPr>
            <a:lvl4pPr marL="455285" indent="0">
              <a:buNone/>
              <a:defRPr sz="698"/>
            </a:lvl4pPr>
            <a:lvl5pPr marL="607047" indent="0">
              <a:buNone/>
              <a:defRPr sz="698"/>
            </a:lvl5pPr>
            <a:lvl6pPr marL="758807" indent="0">
              <a:buNone/>
              <a:defRPr sz="698"/>
            </a:lvl6pPr>
            <a:lvl7pPr marL="910569" indent="0">
              <a:buNone/>
              <a:defRPr sz="698"/>
            </a:lvl7pPr>
            <a:lvl8pPr marL="1062330" indent="0">
              <a:buNone/>
              <a:defRPr sz="698"/>
            </a:lvl8pPr>
            <a:lvl9pPr marL="1214092" indent="0">
              <a:buNone/>
              <a:defRPr sz="698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084" y="1606475"/>
            <a:ext cx="1986915" cy="240900"/>
          </a:xfrm>
        </p:spPr>
        <p:txBody>
          <a:bodyPr/>
          <a:lstStyle>
            <a:lvl1pPr marL="0" indent="0">
              <a:buNone/>
              <a:defRPr sz="498"/>
            </a:lvl1pPr>
            <a:lvl2pPr marL="151762" indent="0">
              <a:buNone/>
              <a:defRPr sz="399"/>
            </a:lvl2pPr>
            <a:lvl3pPr marL="303523" indent="0">
              <a:buNone/>
              <a:defRPr sz="299"/>
            </a:lvl3pPr>
            <a:lvl4pPr marL="455285" indent="0">
              <a:buNone/>
              <a:defRPr sz="299"/>
            </a:lvl4pPr>
            <a:lvl5pPr marL="607047" indent="0">
              <a:buNone/>
              <a:defRPr sz="299"/>
            </a:lvl5pPr>
            <a:lvl6pPr marL="758807" indent="0">
              <a:buNone/>
              <a:defRPr sz="299"/>
            </a:lvl6pPr>
            <a:lvl7pPr marL="910569" indent="0">
              <a:buNone/>
              <a:defRPr sz="299"/>
            </a:lvl7pPr>
            <a:lvl8pPr marL="1062330" indent="0">
              <a:buNone/>
              <a:defRPr sz="299"/>
            </a:lvl8pPr>
            <a:lvl9pPr marL="1214092" indent="0">
              <a:buNone/>
              <a:defRPr sz="29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949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577" y="82201"/>
            <a:ext cx="2980373" cy="342107"/>
          </a:xfrm>
          <a:prstGeom prst="rect">
            <a:avLst/>
          </a:prstGeom>
        </p:spPr>
        <p:txBody>
          <a:bodyPr vert="horz" lIns="30440" tIns="15220" rIns="30440" bIns="152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577" y="478949"/>
            <a:ext cx="2980373" cy="1354646"/>
          </a:xfrm>
          <a:prstGeom prst="rect">
            <a:avLst/>
          </a:prstGeom>
        </p:spPr>
        <p:txBody>
          <a:bodyPr vert="horz" lIns="30440" tIns="15220" rIns="30440" bIns="152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5577" y="1902491"/>
            <a:ext cx="772689" cy="109284"/>
          </a:xfrm>
          <a:prstGeom prst="rect">
            <a:avLst/>
          </a:prstGeom>
        </p:spPr>
        <p:txBody>
          <a:bodyPr vert="horz" lIns="30440" tIns="15220" rIns="30440" bIns="15220" rtlCol="0" anchor="ctr"/>
          <a:lstStyle>
            <a:lvl1pPr algn="l">
              <a:defRPr sz="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00425-B248-44AF-A752-A2A053300B8A}" type="datetimeFigureOut">
              <a:rPr lang="en-GB" smtClean="0"/>
              <a:t>13/02/2020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1438" y="1902491"/>
            <a:ext cx="1048650" cy="109284"/>
          </a:xfrm>
          <a:prstGeom prst="rect">
            <a:avLst/>
          </a:prstGeom>
        </p:spPr>
        <p:txBody>
          <a:bodyPr vert="horz" lIns="30440" tIns="15220" rIns="30440" bIns="15220" rtlCol="0" anchor="ctr"/>
          <a:lstStyle>
            <a:lvl1pPr algn="ctr">
              <a:defRPr sz="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73261" y="1902491"/>
            <a:ext cx="772689" cy="109284"/>
          </a:xfrm>
          <a:prstGeom prst="rect">
            <a:avLst/>
          </a:prstGeom>
        </p:spPr>
        <p:txBody>
          <a:bodyPr vert="horz" lIns="30440" tIns="15220" rIns="30440" bIns="15220" rtlCol="0" anchor="ctr"/>
          <a:lstStyle>
            <a:lvl1pPr algn="r">
              <a:defRPr sz="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87E57-7E24-4203-8160-4B3A8BBE35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237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3523" rtl="0" eaLnBrk="1" latinLnBrk="0" hangingPunct="1">
        <a:spcBef>
          <a:spcPct val="0"/>
        </a:spcBef>
        <a:buNone/>
        <a:defRPr sz="14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3821" indent="-113821" algn="l" defTabSz="303523" rtl="0" eaLnBrk="1" latinLnBrk="0" hangingPunct="1">
        <a:spcBef>
          <a:spcPct val="20000"/>
        </a:spcBef>
        <a:buFont typeface="Arial" pitchFamily="34" charset="0"/>
        <a:buChar char="•"/>
        <a:defRPr sz="1097" kern="1200">
          <a:solidFill>
            <a:schemeClr val="tx1"/>
          </a:solidFill>
          <a:latin typeface="+mn-lt"/>
          <a:ea typeface="+mn-ea"/>
          <a:cs typeface="+mn-cs"/>
        </a:defRPr>
      </a:lvl1pPr>
      <a:lvl2pPr marL="246613" indent="-94851" algn="l" defTabSz="303523" rtl="0" eaLnBrk="1" latinLnBrk="0" hangingPunct="1">
        <a:spcBef>
          <a:spcPct val="20000"/>
        </a:spcBef>
        <a:buFont typeface="Arial" pitchFamily="34" charset="0"/>
        <a:buChar char="–"/>
        <a:defRPr sz="897" kern="1200">
          <a:solidFill>
            <a:schemeClr val="tx1"/>
          </a:solidFill>
          <a:latin typeface="+mn-lt"/>
          <a:ea typeface="+mn-ea"/>
          <a:cs typeface="+mn-cs"/>
        </a:defRPr>
      </a:lvl2pPr>
      <a:lvl3pPr marL="379404" indent="-75881" algn="l" defTabSz="303523" rtl="0" eaLnBrk="1" latinLnBrk="0" hangingPunct="1">
        <a:spcBef>
          <a:spcPct val="20000"/>
        </a:spcBef>
        <a:buFont typeface="Arial" pitchFamily="34" charset="0"/>
        <a:buChar char="•"/>
        <a:defRPr sz="798" kern="1200">
          <a:solidFill>
            <a:schemeClr val="tx1"/>
          </a:solidFill>
          <a:latin typeface="+mn-lt"/>
          <a:ea typeface="+mn-ea"/>
          <a:cs typeface="+mn-cs"/>
        </a:defRPr>
      </a:lvl3pPr>
      <a:lvl4pPr marL="531166" indent="-75881" algn="l" defTabSz="303523" rtl="0" eaLnBrk="1" latinLnBrk="0" hangingPunct="1">
        <a:spcBef>
          <a:spcPct val="20000"/>
        </a:spcBef>
        <a:buFont typeface="Arial" pitchFamily="34" charset="0"/>
        <a:buChar char="–"/>
        <a:defRPr sz="698" kern="1200">
          <a:solidFill>
            <a:schemeClr val="tx1"/>
          </a:solidFill>
          <a:latin typeface="+mn-lt"/>
          <a:ea typeface="+mn-ea"/>
          <a:cs typeface="+mn-cs"/>
        </a:defRPr>
      </a:lvl4pPr>
      <a:lvl5pPr marL="682926" indent="-75881" algn="l" defTabSz="303523" rtl="0" eaLnBrk="1" latinLnBrk="0" hangingPunct="1">
        <a:spcBef>
          <a:spcPct val="20000"/>
        </a:spcBef>
        <a:buFont typeface="Arial" pitchFamily="34" charset="0"/>
        <a:buChar char="»"/>
        <a:defRPr sz="698" kern="1200">
          <a:solidFill>
            <a:schemeClr val="tx1"/>
          </a:solidFill>
          <a:latin typeface="+mn-lt"/>
          <a:ea typeface="+mn-ea"/>
          <a:cs typeface="+mn-cs"/>
        </a:defRPr>
      </a:lvl5pPr>
      <a:lvl6pPr marL="834688" indent="-75881" algn="l" defTabSz="303523" rtl="0" eaLnBrk="1" latinLnBrk="0" hangingPunct="1">
        <a:spcBef>
          <a:spcPct val="20000"/>
        </a:spcBef>
        <a:buFont typeface="Arial" pitchFamily="34" charset="0"/>
        <a:buChar char="•"/>
        <a:defRPr sz="698" kern="1200">
          <a:solidFill>
            <a:schemeClr val="tx1"/>
          </a:solidFill>
          <a:latin typeface="+mn-lt"/>
          <a:ea typeface="+mn-ea"/>
          <a:cs typeface="+mn-cs"/>
        </a:defRPr>
      </a:lvl6pPr>
      <a:lvl7pPr marL="986450" indent="-75881" algn="l" defTabSz="303523" rtl="0" eaLnBrk="1" latinLnBrk="0" hangingPunct="1">
        <a:spcBef>
          <a:spcPct val="20000"/>
        </a:spcBef>
        <a:buFont typeface="Arial" pitchFamily="34" charset="0"/>
        <a:buChar char="•"/>
        <a:defRPr sz="698" kern="1200">
          <a:solidFill>
            <a:schemeClr val="tx1"/>
          </a:solidFill>
          <a:latin typeface="+mn-lt"/>
          <a:ea typeface="+mn-ea"/>
          <a:cs typeface="+mn-cs"/>
        </a:defRPr>
      </a:lvl7pPr>
      <a:lvl8pPr marL="1138211" indent="-75881" algn="l" defTabSz="303523" rtl="0" eaLnBrk="1" latinLnBrk="0" hangingPunct="1">
        <a:spcBef>
          <a:spcPct val="20000"/>
        </a:spcBef>
        <a:buFont typeface="Arial" pitchFamily="34" charset="0"/>
        <a:buChar char="•"/>
        <a:defRPr sz="698" kern="1200">
          <a:solidFill>
            <a:schemeClr val="tx1"/>
          </a:solidFill>
          <a:latin typeface="+mn-lt"/>
          <a:ea typeface="+mn-ea"/>
          <a:cs typeface="+mn-cs"/>
        </a:defRPr>
      </a:lvl8pPr>
      <a:lvl9pPr marL="1289973" indent="-75881" algn="l" defTabSz="303523" rtl="0" eaLnBrk="1" latinLnBrk="0" hangingPunct="1">
        <a:spcBef>
          <a:spcPct val="20000"/>
        </a:spcBef>
        <a:buFont typeface="Arial" pitchFamily="34" charset="0"/>
        <a:buChar char="•"/>
        <a:defRPr sz="6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3523" rtl="0" eaLnBrk="1" latinLnBrk="0" hangingPunct="1">
        <a:defRPr sz="599" kern="1200">
          <a:solidFill>
            <a:schemeClr val="tx1"/>
          </a:solidFill>
          <a:latin typeface="+mn-lt"/>
          <a:ea typeface="+mn-ea"/>
          <a:cs typeface="+mn-cs"/>
        </a:defRPr>
      </a:lvl1pPr>
      <a:lvl2pPr marL="151762" algn="l" defTabSz="303523" rtl="0" eaLnBrk="1" latinLnBrk="0" hangingPunct="1">
        <a:defRPr sz="599" kern="1200">
          <a:solidFill>
            <a:schemeClr val="tx1"/>
          </a:solidFill>
          <a:latin typeface="+mn-lt"/>
          <a:ea typeface="+mn-ea"/>
          <a:cs typeface="+mn-cs"/>
        </a:defRPr>
      </a:lvl2pPr>
      <a:lvl3pPr marL="303523" algn="l" defTabSz="303523" rtl="0" eaLnBrk="1" latinLnBrk="0" hangingPunct="1">
        <a:defRPr sz="599" kern="1200">
          <a:solidFill>
            <a:schemeClr val="tx1"/>
          </a:solidFill>
          <a:latin typeface="+mn-lt"/>
          <a:ea typeface="+mn-ea"/>
          <a:cs typeface="+mn-cs"/>
        </a:defRPr>
      </a:lvl3pPr>
      <a:lvl4pPr marL="455285" algn="l" defTabSz="303523" rtl="0" eaLnBrk="1" latinLnBrk="0" hangingPunct="1">
        <a:defRPr sz="599" kern="1200">
          <a:solidFill>
            <a:schemeClr val="tx1"/>
          </a:solidFill>
          <a:latin typeface="+mn-lt"/>
          <a:ea typeface="+mn-ea"/>
          <a:cs typeface="+mn-cs"/>
        </a:defRPr>
      </a:lvl4pPr>
      <a:lvl5pPr marL="607047" algn="l" defTabSz="303523" rtl="0" eaLnBrk="1" latinLnBrk="0" hangingPunct="1">
        <a:defRPr sz="599" kern="1200">
          <a:solidFill>
            <a:schemeClr val="tx1"/>
          </a:solidFill>
          <a:latin typeface="+mn-lt"/>
          <a:ea typeface="+mn-ea"/>
          <a:cs typeface="+mn-cs"/>
        </a:defRPr>
      </a:lvl5pPr>
      <a:lvl6pPr marL="758807" algn="l" defTabSz="303523" rtl="0" eaLnBrk="1" latinLnBrk="0" hangingPunct="1">
        <a:defRPr sz="599" kern="1200">
          <a:solidFill>
            <a:schemeClr val="tx1"/>
          </a:solidFill>
          <a:latin typeface="+mn-lt"/>
          <a:ea typeface="+mn-ea"/>
          <a:cs typeface="+mn-cs"/>
        </a:defRPr>
      </a:lvl6pPr>
      <a:lvl7pPr marL="910569" algn="l" defTabSz="303523" rtl="0" eaLnBrk="1" latinLnBrk="0" hangingPunct="1">
        <a:defRPr sz="599" kern="1200">
          <a:solidFill>
            <a:schemeClr val="tx1"/>
          </a:solidFill>
          <a:latin typeface="+mn-lt"/>
          <a:ea typeface="+mn-ea"/>
          <a:cs typeface="+mn-cs"/>
        </a:defRPr>
      </a:lvl7pPr>
      <a:lvl8pPr marL="1062330" algn="l" defTabSz="303523" rtl="0" eaLnBrk="1" latinLnBrk="0" hangingPunct="1">
        <a:defRPr sz="599" kern="1200">
          <a:solidFill>
            <a:schemeClr val="tx1"/>
          </a:solidFill>
          <a:latin typeface="+mn-lt"/>
          <a:ea typeface="+mn-ea"/>
          <a:cs typeface="+mn-cs"/>
        </a:defRPr>
      </a:lvl8pPr>
      <a:lvl9pPr marL="1214092" algn="l" defTabSz="303523" rtl="0" eaLnBrk="1" latinLnBrk="0" hangingPunct="1">
        <a:defRPr sz="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8"/>
            <a:ext cx="3311525" cy="205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8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8"/>
            <a:ext cx="3311525" cy="205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46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12</Words>
  <Application>Microsoft Office PowerPoint</Application>
  <PresentationFormat>Custom</PresentationFormat>
  <Paragraphs>20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OEM</cp:lastModifiedBy>
  <cp:revision>19</cp:revision>
  <dcterms:created xsi:type="dcterms:W3CDTF">2016-10-11T03:26:53Z</dcterms:created>
  <dcterms:modified xsi:type="dcterms:W3CDTF">2020-02-13T02:25:15Z</dcterms:modified>
</cp:coreProperties>
</file>